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CC"/>
    <a:srgbClr val="422C16"/>
    <a:srgbClr val="0C788E"/>
    <a:srgbClr val="006666"/>
    <a:srgbClr val="0099CC"/>
    <a:srgbClr val="660033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214414" y="1428736"/>
            <a:ext cx="6357982" cy="171451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Занимательная математика для детей с нарушением речи</a:t>
            </a:r>
            <a:endParaRPr lang="es-ES" sz="48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5357826"/>
            <a:ext cx="1060704" cy="9144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5357826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6314" y="535782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5357826"/>
            <a:ext cx="1643074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«Заполни квадраты»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Упорядочивание предметов по различным признакам.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Карточки, разделенные на 9 квадратов (6 квадратов обозначены звездочками остальные пустые), набор геометрических фигур.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85762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85786" y="407194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3929066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143108" y="414338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928670"/>
            <a:ext cx="1357322" cy="642942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571876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3929066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857620" y="421481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72330" y="364331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 Какая геометрическая фигура пропущена»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осуществлять зрительно-мыслительный анализ способа расположения фигур; закреплять геометрические фигуры.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Карточки таблицы с геометрическими фигурами, геометрические фигуры.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0034" y="4071942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00232" y="407194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071942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4000504"/>
            <a:ext cx="1643074" cy="857256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«Построй мостик»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Закреплять знания детей о геометрических фигурах, их признаках и свойствах. Развивать умение размещать блоки в определенной последовательности. Развивать внимание, пространственное мышление.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блоков; карточки – схемы, сюжетные картинки.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«Геометрическая мозаика»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развивать творческое воображение, закреплять геометрические фигуры.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Геометрические фигуры.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85852" y="3357562"/>
            <a:ext cx="1060704" cy="9144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86050" y="385762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50043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  Спасибо за внимание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воспитателей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помочь ребенку сохранить и развить стремление к познанию, удовлетворить детскую потребность в активной  исследовательской  деятельности.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Развитие элементарных математических представлений по праву занимает очень большое место в системе дошкольного образования. С помощью их  идет умственное  развитие ребенка, гибкость мышления, развитие логики. Все эти качества пригодятся детям для успешного развития и обучения в школе.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Задачами математической подготовки дошкольников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формирование знаний о множестве, числе, величине, форме, пространстве и времени, навыков и умении в счете, вычислениях, измерении, моделировании,  но и развитии познавательных интересов и способностей, словесно-логического мышления, общее интеллектуальное  развитие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Нарушения развития речи дошкольника значительно осложняют обучение математике.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35771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«Вырастим цветы»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Развивать творческое и пространственное воображение, логику мышления и действий. Развивать конструктивные способности, упражнять в составлении из частей целого. Закрепить знания цифр от 1 до 10. упражнять в умении «читать» кодовое обозначение блоков.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Развивающая среда: Набор блоков, 3 игровых светло-зеленых листа, с написанными в определенной последовательности, цифрами; шапочка зайца, корзинка.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«Неделька»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Закрепить знание геометрических фигур, а так же умение ориентироваться во времени: знание дней недели и их последовательности. Развивать внимание, память, мышление.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Набор блоков из семи геометрических фигур, четырнадцати и двадцати одой геометрической фигуры.   </a:t>
            </a:r>
          </a:p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1" y="1714488"/>
            <a:ext cx="685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3857628"/>
            <a:ext cx="1500198" cy="5000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00826" y="500042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414338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00430" y="35716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Игра с двумя обручами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операции классификации блоков по двум, трем, четырем           Признакам с использованием кодов и без них. Определение областей            пересечения в играх с обручами. Развитие логического мышления и внимания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обручи, наборы блоков</a:t>
            </a:r>
          </a:p>
          <a:p>
            <a:endParaRPr lang="ru-RU" dirty="0"/>
          </a:p>
        </p:txBody>
      </p:sp>
      <p:pic>
        <p:nvPicPr>
          <p:cNvPr id="2050" name="Picture 2" descr="C:\Users\1\Desktop\для занятий\средняя группа\рисунки\944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643314"/>
            <a:ext cx="1428760" cy="1428760"/>
          </a:xfrm>
          <a:prstGeom prst="rect">
            <a:avLst/>
          </a:prstGeom>
          <a:noFill/>
        </p:spPr>
      </p:pic>
      <p:pic>
        <p:nvPicPr>
          <p:cNvPr id="7" name="Picture 2" descr="C:\Users\1\Desktop\для занятий\средняя группа\рисунки\944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00042"/>
            <a:ext cx="1428760" cy="1428760"/>
          </a:xfrm>
          <a:prstGeom prst="rect">
            <a:avLst/>
          </a:prstGeom>
          <a:noFill/>
        </p:spPr>
      </p:pic>
      <p:pic>
        <p:nvPicPr>
          <p:cNvPr id="8" name="Picture 2" descr="C:\Users\1\Desktop\для занятий\средняя группа\рисунки\944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00042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Чем похожи, чем отличаются»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внимания, умение видеть характерные признаки предметов, сравнивать.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Картинки, отличающиеся несколькими признаками.</a:t>
            </a:r>
          </a:p>
          <a:p>
            <a:endParaRPr lang="ru-RU" dirty="0"/>
          </a:p>
        </p:txBody>
      </p:sp>
      <p:pic>
        <p:nvPicPr>
          <p:cNvPr id="3074" name="Picture 2" descr="C:\Users\1\Desktop\для занятий\средняя группа\рисунки\1272878741_screenhunter_02-may_-03-12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28604"/>
            <a:ext cx="2357454" cy="1677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«Что изменилось»</a:t>
            </a: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памяти, внимания, мышления, наблюдательности.</a:t>
            </a: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Геометрические фигуры, Карточки с предметами, цифрами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1      2        3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00504"/>
            <a:ext cx="50006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000504"/>
            <a:ext cx="428628" cy="8572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4000504"/>
            <a:ext cx="428628" cy="8572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072330" y="3714752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43768" y="857232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5165</TotalTime>
  <Words>377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Занимательная математика для детей с нарушением речи</vt:lpstr>
      <vt:lpstr>Слайд 2</vt:lpstr>
      <vt:lpstr>Слайд 3</vt:lpstr>
      <vt:lpstr>Слайд 4</vt:lpstr>
      <vt:lpstr>Дидактические игры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я</cp:lastModifiedBy>
  <cp:revision>737</cp:revision>
  <dcterms:created xsi:type="dcterms:W3CDTF">2010-05-23T14:28:12Z</dcterms:created>
  <dcterms:modified xsi:type="dcterms:W3CDTF">2014-12-16T08:30:50Z</dcterms:modified>
</cp:coreProperties>
</file>